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7"/>
  </p:notesMasterIdLst>
  <p:sldIdLst>
    <p:sldId id="256" r:id="rId4"/>
    <p:sldId id="392" r:id="rId5"/>
    <p:sldId id="391" r:id="rId6"/>
    <p:sldId id="348" r:id="rId7"/>
    <p:sldId id="350" r:id="rId8"/>
    <p:sldId id="351" r:id="rId9"/>
    <p:sldId id="352" r:id="rId10"/>
    <p:sldId id="357" r:id="rId11"/>
    <p:sldId id="389" r:id="rId12"/>
    <p:sldId id="394" r:id="rId13"/>
    <p:sldId id="395" r:id="rId14"/>
    <p:sldId id="360" r:id="rId15"/>
    <p:sldId id="393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48AC"/>
    <a:srgbClr val="946BF6"/>
    <a:srgbClr val="956CF5"/>
    <a:srgbClr val="FFBF43"/>
    <a:srgbClr val="E6E6E6"/>
    <a:srgbClr val="E1DDE3"/>
    <a:srgbClr val="DDD9E6"/>
    <a:srgbClr val="F8F5F9"/>
    <a:srgbClr val="D4C4FB"/>
    <a:srgbClr val="9E7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47" autoAdjust="0"/>
  </p:normalViewPr>
  <p:slideViewPr>
    <p:cSldViewPr>
      <p:cViewPr varScale="1">
        <p:scale>
          <a:sx n="69" d="100"/>
          <a:sy n="69" d="100"/>
        </p:scale>
        <p:origin x="834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2AB03-FCF1-453F-A3BB-ADB3FFA38E40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8159C-9252-4172-85D2-E37DD4CB1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8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06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89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246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870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3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50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8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2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40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74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3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26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159C-9252-4172-85D2-E37DD4CB14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8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C83D6-E0DA-4AB7-BF71-FCD2D3AEFB96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7EB8A-703B-4C8C-9891-43E29DED1A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5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49D21-7A2C-4968-9739-CABABBB06C0D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AB0D0-9A5D-4B88-AF75-E13086287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09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1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8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C1D21-1905-49EC-BAB6-C68762D03F35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0C348-3E9E-417A-9AD1-80892C7D83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8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1B387-1387-47A5-9BC1-2159DD75A217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487924-75BD-4C8D-A587-C4D1166782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3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6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6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042B9-13F8-4343-A85C-CCB8F4DACEFF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90D512-29FB-4ED5-8D4B-41BF6BCC45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62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E2D47-81F1-4AD5-B0E3-BA2D237B1E71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C431F-D1FE-4D16-8273-608AF4507C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55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8CCA5-521F-4CF9-8487-FAB853CCCAE0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56B50-9A4C-4828-AE14-2DF56EF15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8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5CBC0-6B26-4EFD-B4DA-4559CD44E064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734EF-CE04-46F7-AECC-D46BFA43B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76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2B655-C5BF-4E2E-A1C0-937FE4B6501B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4FF4F-2DF1-4684-9D44-1EF0780245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26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8155B9-3D68-4DD8-906E-F2575CF97FE4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C7797-947A-4F86-A63A-06452995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07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14E85-3DA2-46DE-A7AD-388AC2115087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BFBE6-800C-4CB3-AF78-5B2E710DF3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455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096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토리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/>
          <p:cNvGrpSpPr/>
          <p:nvPr userDrawn="1"/>
        </p:nvGrpSpPr>
        <p:grpSpPr>
          <a:xfrm>
            <a:off x="-5071030" y="3140183"/>
            <a:ext cx="10912632" cy="3465353"/>
            <a:chOff x="-5071030" y="3140183"/>
            <a:chExt cx="10912632" cy="3465353"/>
          </a:xfrm>
        </p:grpSpPr>
        <p:pic>
          <p:nvPicPr>
            <p:cNvPr id="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100000">
              <a:off x="-5071030" y="3140183"/>
              <a:ext cx="10912632" cy="346535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 userDrawn="1"/>
        </p:nvGrpSpPr>
        <p:grpSpPr>
          <a:xfrm>
            <a:off x="314514" y="190500"/>
            <a:ext cx="17744886" cy="9906000"/>
            <a:chOff x="314514" y="190500"/>
            <a:chExt cx="17744886" cy="9906000"/>
          </a:xfrm>
        </p:grpSpPr>
        <p:sp>
          <p:nvSpPr>
            <p:cNvPr id="6" name="직사각형 5"/>
            <p:cNvSpPr/>
            <p:nvPr/>
          </p:nvSpPr>
          <p:spPr>
            <a:xfrm flipH="1">
              <a:off x="314514" y="190500"/>
              <a:ext cx="9305978" cy="9906000"/>
            </a:xfrm>
            <a:prstGeom prst="rect">
              <a:avLst/>
            </a:prstGeom>
            <a:noFill/>
            <a:ln>
              <a:solidFill>
                <a:srgbClr val="946B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620492" y="190500"/>
              <a:ext cx="8438908" cy="9906000"/>
              <a:chOff x="9620492" y="2481167"/>
              <a:chExt cx="8438908" cy="682903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9620492" y="2481167"/>
                <a:ext cx="8438908" cy="682903"/>
              </a:xfrm>
              <a:prstGeom prst="rect">
                <a:avLst/>
              </a:prstGeom>
              <a:noFill/>
              <a:ln>
                <a:solidFill>
                  <a:srgbClr val="946B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/>
              <p:cNvCxnSpPr/>
              <p:nvPr/>
            </p:nvCxnSpPr>
            <p:spPr>
              <a:xfrm flipV="1">
                <a:off x="12268200" y="2481167"/>
                <a:ext cx="0" cy="109079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직선 연결선 7"/>
            <p:cNvCxnSpPr/>
            <p:nvPr/>
          </p:nvCxnSpPr>
          <p:spPr>
            <a:xfrm>
              <a:off x="9620492" y="124833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9620492" y="72390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620492" y="177277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9620492" y="282164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9620492" y="229720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9620492" y="334607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9620492" y="439494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9620492" y="387051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620492" y="491938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9620492" y="596825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9620492" y="544381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9620492" y="649268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9620492" y="754155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620492" y="701712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9620492" y="806599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9620492" y="911486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9620492" y="859042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9620492" y="963930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719286" y="265178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 번호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719286" y="777146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기능 분류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719286" y="135019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 명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9620492" y="2306742"/>
              <a:ext cx="8438908" cy="514893"/>
            </a:xfrm>
            <a:prstGeom prst="roundRect">
              <a:avLst>
                <a:gd name="adj" fmla="val 0"/>
              </a:avLst>
            </a:prstGeom>
            <a:solidFill>
              <a:srgbClr val="946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/>
            <p:nvPr/>
          </p:nvCxnSpPr>
          <p:spPr>
            <a:xfrm flipV="1">
              <a:off x="12268200" y="2821636"/>
              <a:ext cx="0" cy="7274864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V="1">
              <a:off x="12268200" y="190500"/>
              <a:ext cx="0" cy="990600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0668000" y="2364441"/>
              <a:ext cx="699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번호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478000" y="2364441"/>
              <a:ext cx="128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기능 설명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88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384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5558"/>
            <a:ext cx="2133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CFDE77A-C8BD-46EA-8B86-672C8EF76C68}" type="datetimeFigureOut">
              <a:rPr lang="en-US"/>
              <a:pPr>
                <a:defRPr/>
              </a:pPr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5558"/>
            <a:ext cx="2895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5558"/>
            <a:ext cx="2133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78C8AE-5718-4F13-B2FA-6A1B5F7F62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3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800" rtl="0" fontAlgn="base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?? ??"/>
        </a:defRPr>
      </a:lvl1pPr>
      <a:lvl2pPr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?? ??"/>
          <a:cs typeface="?? ??"/>
        </a:defRPr>
      </a:lvl2pPr>
      <a:lvl3pPr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?? ??"/>
          <a:cs typeface="?? ??"/>
        </a:defRPr>
      </a:lvl3pPr>
      <a:lvl4pPr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?? ??"/>
          <a:cs typeface="?? ??"/>
        </a:defRPr>
      </a:lvl4pPr>
      <a:lvl5pPr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?? ??"/>
          <a:cs typeface="?? ??"/>
        </a:defRPr>
      </a:lvl5pPr>
      <a:lvl6pPr marL="6858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?? ??"/>
          <a:cs typeface="?? ??"/>
        </a:defRPr>
      </a:lvl6pPr>
      <a:lvl7pPr marL="13716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?? ??"/>
          <a:cs typeface="?? ??"/>
        </a:defRPr>
      </a:lvl7pPr>
      <a:lvl8pPr marL="20574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?? ??"/>
          <a:cs typeface="?? ??"/>
        </a:defRPr>
      </a:lvl8pPr>
      <a:lvl9pPr marL="2743200" algn="ctr" defTabSz="6858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?? ??"/>
          <a:cs typeface="?? ??"/>
        </a:defRPr>
      </a:lvl9pPr>
    </p:titleStyle>
    <p:bodyStyle>
      <a:lvl1pPr marL="257175" indent="-257175" algn="l" defTabSz="6858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?? ??"/>
        </a:defRPr>
      </a:lvl1pPr>
      <a:lvl2pPr marL="557213" indent="-214313" algn="l" defTabSz="6858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�"/>
        <a:defRPr sz="2100" kern="1200">
          <a:solidFill>
            <a:schemeClr val="tx1"/>
          </a:solidFill>
          <a:latin typeface="+mn-lt"/>
          <a:ea typeface="+mn-ea"/>
          <a:cs typeface="?? ??"/>
        </a:defRPr>
      </a:lvl2pPr>
      <a:lvl3pPr marL="857250" indent="-171450" algn="l" defTabSz="6858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�"/>
        <a:defRPr sz="1800" kern="1200">
          <a:solidFill>
            <a:schemeClr val="tx1"/>
          </a:solidFill>
          <a:latin typeface="+mn-lt"/>
          <a:ea typeface="+mn-ea"/>
          <a:cs typeface="?? ??"/>
        </a:defRPr>
      </a:lvl3pPr>
      <a:lvl4pPr marL="1200150" indent="-171450" algn="l" defTabSz="6858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?? ??"/>
        </a:defRPr>
      </a:lvl4pPr>
      <a:lvl5pPr marL="1543050" indent="-171450" algn="l" defTabSz="6858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?? ??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6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46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71030" y="3140183"/>
            <a:ext cx="10912632" cy="3465353"/>
            <a:chOff x="-5071030" y="3140183"/>
            <a:chExt cx="10912632" cy="3465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100000">
              <a:off x="-5071030" y="3140183"/>
              <a:ext cx="10912632" cy="34653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26965" y="1043225"/>
            <a:ext cx="10912632" cy="3465353"/>
            <a:chOff x="7926965" y="1043225"/>
            <a:chExt cx="10912632" cy="34653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7926965" y="1043225"/>
              <a:ext cx="10912632" cy="34653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0603" y="6825499"/>
            <a:ext cx="10912632" cy="3465353"/>
            <a:chOff x="9040603" y="6825499"/>
            <a:chExt cx="10912632" cy="34653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8100000">
              <a:off x="9040603" y="6825499"/>
              <a:ext cx="10912632" cy="346535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46505" y="8311953"/>
            <a:ext cx="8511705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대전 </a:t>
            </a:r>
            <a:r>
              <a:rPr lang="en-US" altLang="ko-KR" sz="26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B209 </a:t>
            </a:r>
            <a:r>
              <a:rPr lang="en-US" sz="2600" dirty="0" err="1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김응철</a:t>
            </a:r>
            <a:r>
              <a:rPr lang="en-US" sz="26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 </a:t>
            </a:r>
            <a:r>
              <a:rPr lang="ko-KR" altLang="en-US" sz="2600" dirty="0" err="1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유현수</a:t>
            </a:r>
            <a:r>
              <a:rPr lang="en-US" sz="26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 </a:t>
            </a:r>
            <a:r>
              <a:rPr lang="ko-KR" altLang="en-US" sz="26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이상백</a:t>
            </a:r>
            <a:r>
              <a:rPr lang="en-US" sz="26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정은이</a:t>
            </a:r>
            <a:r>
              <a:rPr lang="en-US" sz="26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Light" pitchFamily="34" charset="0"/>
              </a:rPr>
              <a:t> 황승연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39680" y="2488491"/>
            <a:ext cx="9761920" cy="5169609"/>
            <a:chOff x="1446505" y="2257293"/>
            <a:chExt cx="9761920" cy="5169609"/>
          </a:xfrm>
        </p:grpSpPr>
        <p:grpSp>
          <p:nvGrpSpPr>
            <p:cNvPr id="2" name="그룹 1"/>
            <p:cNvGrpSpPr/>
            <p:nvPr/>
          </p:nvGrpSpPr>
          <p:grpSpPr>
            <a:xfrm>
              <a:off x="1446505" y="2257293"/>
              <a:ext cx="9761920" cy="4569811"/>
              <a:chOff x="1394305" y="3419897"/>
              <a:chExt cx="9761920" cy="4569811"/>
            </a:xfrm>
          </p:grpSpPr>
          <p:sp>
            <p:nvSpPr>
              <p:cNvPr id="5" name="Object 5"/>
              <p:cNvSpPr txBox="1"/>
              <p:nvPr/>
            </p:nvSpPr>
            <p:spPr>
              <a:xfrm>
                <a:off x="1519619" y="3419897"/>
                <a:ext cx="592357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endParaRPr 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6" name="Object 6"/>
              <p:cNvSpPr txBox="1"/>
              <p:nvPr/>
            </p:nvSpPr>
            <p:spPr>
              <a:xfrm>
                <a:off x="1394305" y="3834724"/>
                <a:ext cx="9761920" cy="415498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8800" dirty="0" smtClean="0">
                    <a:solidFill>
                      <a:srgbClr val="FFFFF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Gmarket Sans Bold" pitchFamily="34" charset="0"/>
                  </a:rPr>
                  <a:t>Hand To Hand</a:t>
                </a:r>
                <a:br>
                  <a:rPr lang="en-US" sz="8800" dirty="0" smtClean="0">
                    <a:solidFill>
                      <a:srgbClr val="FFFFF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Gmarket Sans Bold" pitchFamily="34" charset="0"/>
                  </a:rPr>
                </a:br>
                <a:r>
                  <a:rPr lang="ko-KR" altLang="en-US" sz="8800" dirty="0" smtClean="0">
                    <a:solidFill>
                      <a:srgbClr val="FFFFF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Gmarket Sans Bold" pitchFamily="34" charset="0"/>
                  </a:rPr>
                  <a:t>시연 </a:t>
                </a:r>
                <a:r>
                  <a:rPr lang="en-US" altLang="ko-KR" sz="8800" dirty="0" smtClean="0">
                    <a:solidFill>
                      <a:srgbClr val="FFFFF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Gmarket Sans Bold" pitchFamily="34" charset="0"/>
                  </a:rPr>
                  <a:t/>
                </a:r>
                <a:br>
                  <a:rPr lang="en-US" altLang="ko-KR" sz="8800" dirty="0" smtClean="0">
                    <a:solidFill>
                      <a:srgbClr val="FFFFF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Gmarket Sans Bold" pitchFamily="34" charset="0"/>
                  </a:rPr>
                </a:br>
                <a:r>
                  <a:rPr lang="ko-KR" altLang="en-US" sz="8800" dirty="0" smtClean="0">
                    <a:solidFill>
                      <a:srgbClr val="FFFFF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Gmarket Sans Bold" pitchFamily="34" charset="0"/>
                  </a:rPr>
                  <a:t>시나리오</a:t>
                </a:r>
                <a:endParaRPr lang="en-US" sz="8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21" name="TextBox 9"/>
            <p:cNvSpPr txBox="1">
              <a:spLocks noChangeArrowheads="1"/>
            </p:cNvSpPr>
            <p:nvPr/>
          </p:nvSpPr>
          <p:spPr bwMode="auto">
            <a:xfrm>
              <a:off x="1849867" y="7026792"/>
              <a:ext cx="34079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2000" dirty="0" smtClean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2022.04.08  version 1.0</a:t>
              </a:r>
              <a:endParaRPr lang="ko-KR" altLang="en-US" sz="20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5071030" y="184700"/>
            <a:ext cx="23130430" cy="9911800"/>
            <a:chOff x="-5071030" y="184700"/>
            <a:chExt cx="23130430" cy="991180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19164" y="184700"/>
              <a:ext cx="9301328" cy="9911800"/>
            </a:xfrm>
            <a:prstGeom prst="roundRect">
              <a:avLst>
                <a:gd name="adj" fmla="val 0"/>
              </a:avLst>
            </a:prstGeom>
            <a:solidFill>
              <a:srgbClr val="946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-5071030" y="3140183"/>
              <a:ext cx="10912632" cy="3465353"/>
              <a:chOff x="-5071030" y="3140183"/>
              <a:chExt cx="10912632" cy="346535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8100000">
                <a:off x="-5071030" y="3140183"/>
                <a:ext cx="10912632" cy="3465353"/>
              </a:xfrm>
              <a:prstGeom prst="rect">
                <a:avLst/>
              </a:prstGeom>
            </p:spPr>
          </p:pic>
        </p:grpSp>
        <p:grpSp>
          <p:nvGrpSpPr>
            <p:cNvPr id="982" name="그룹 981"/>
            <p:cNvGrpSpPr/>
            <p:nvPr/>
          </p:nvGrpSpPr>
          <p:grpSpPr>
            <a:xfrm>
              <a:off x="314514" y="190500"/>
              <a:ext cx="17744886" cy="9906000"/>
              <a:chOff x="314514" y="190500"/>
              <a:chExt cx="17744886" cy="9906000"/>
            </a:xfrm>
          </p:grpSpPr>
          <p:sp>
            <p:nvSpPr>
              <p:cNvPr id="37" name="직사각형 36"/>
              <p:cNvSpPr/>
              <p:nvPr/>
            </p:nvSpPr>
            <p:spPr>
              <a:xfrm flipH="1">
                <a:off x="314514" y="190500"/>
                <a:ext cx="9305978" cy="9906000"/>
              </a:xfrm>
              <a:prstGeom prst="rect">
                <a:avLst/>
              </a:prstGeom>
              <a:noFill/>
              <a:ln>
                <a:solidFill>
                  <a:srgbClr val="946B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/>
              <p:cNvGrpSpPr/>
              <p:nvPr/>
            </p:nvGrpSpPr>
            <p:grpSpPr>
              <a:xfrm>
                <a:off x="9620492" y="190500"/>
                <a:ext cx="8438908" cy="9906000"/>
                <a:chOff x="9620492" y="2481167"/>
                <a:chExt cx="8438908" cy="682903"/>
              </a:xfrm>
            </p:grpSpPr>
            <p:sp>
              <p:nvSpPr>
                <p:cNvPr id="90" name="직사각형 89"/>
                <p:cNvSpPr/>
                <p:nvPr/>
              </p:nvSpPr>
              <p:spPr>
                <a:xfrm>
                  <a:off x="9620492" y="2481167"/>
                  <a:ext cx="8438908" cy="682903"/>
                </a:xfrm>
                <a:prstGeom prst="rect">
                  <a:avLst/>
                </a:prstGeom>
                <a:noFill/>
                <a:ln>
                  <a:solidFill>
                    <a:srgbClr val="946B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1" name="직선 연결선 90"/>
                <p:cNvCxnSpPr/>
                <p:nvPr/>
              </p:nvCxnSpPr>
              <p:spPr>
                <a:xfrm flipV="1">
                  <a:off x="12268200" y="2481167"/>
                  <a:ext cx="0" cy="109079"/>
                </a:xfrm>
                <a:prstGeom prst="line">
                  <a:avLst/>
                </a:prstGeom>
                <a:ln w="25400">
                  <a:solidFill>
                    <a:srgbClr val="946BF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7" name="직선 연결선 966"/>
              <p:cNvCxnSpPr/>
              <p:nvPr/>
            </p:nvCxnSpPr>
            <p:spPr>
              <a:xfrm>
                <a:off x="9620492" y="124833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9620492" y="7239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9620492" y="177277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9620492" y="282164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9620492" y="229720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9620492" y="334607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9620492" y="439494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620492" y="387051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9620492" y="491938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9620492" y="596825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9620492" y="544381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9620492" y="649268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9620492" y="754155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9620492" y="701712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9620492" y="806599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9620492" y="911486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9620492" y="859042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9620492" y="96393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0" name="TextBox 969"/>
              <p:cNvSpPr txBox="1"/>
              <p:nvPr/>
            </p:nvSpPr>
            <p:spPr>
              <a:xfrm>
                <a:off x="9719286" y="265178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9719286" y="777146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분류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719286" y="1350193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9620492" y="2306742"/>
                <a:ext cx="8438908" cy="514893"/>
              </a:xfrm>
              <a:prstGeom prst="roundRect">
                <a:avLst>
                  <a:gd name="adj" fmla="val 0"/>
                </a:avLst>
              </a:prstGeom>
              <a:solidFill>
                <a:srgbClr val="946B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8" name="직선 연결선 127"/>
              <p:cNvCxnSpPr/>
              <p:nvPr/>
            </p:nvCxnSpPr>
            <p:spPr>
              <a:xfrm flipV="1">
                <a:off x="12268200" y="2821636"/>
                <a:ext cx="0" cy="7274864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flipV="1">
                <a:off x="12268200" y="190500"/>
                <a:ext cx="0" cy="990600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10668000" y="2364441"/>
                <a:ext cx="69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4478000" y="2364441"/>
                <a:ext cx="1281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설명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2366994" y="26517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02-02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66994" y="813291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내가 등록한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상세조회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66994" y="1349883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내가 등록한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상세조회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화면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318289" y="2976737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 취소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677646" y="2918609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33" y="818053"/>
            <a:ext cx="8306052" cy="5790892"/>
          </a:xfrm>
          <a:prstGeom prst="rect">
            <a:avLst/>
          </a:prstGeom>
        </p:spPr>
      </p:pic>
      <p:grpSp>
        <p:nvGrpSpPr>
          <p:cNvPr id="52" name="그룹 21"/>
          <p:cNvGrpSpPr>
            <a:grpSpLocks/>
          </p:cNvGrpSpPr>
          <p:nvPr/>
        </p:nvGrpSpPr>
        <p:grpSpPr bwMode="auto">
          <a:xfrm>
            <a:off x="8533235" y="3566407"/>
            <a:ext cx="670401" cy="608206"/>
            <a:chOff x="2043113" y="1844676"/>
            <a:chExt cx="174238" cy="158073"/>
          </a:xfrm>
        </p:grpSpPr>
        <p:sp>
          <p:nvSpPr>
            <p:cNvPr id="54" name="타원 53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 bwMode="auto">
            <a:xfrm>
              <a:off x="2067729" y="1850766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868" y="7176252"/>
            <a:ext cx="2686425" cy="19338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003" y="7366125"/>
            <a:ext cx="253400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7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5071030" y="184700"/>
            <a:ext cx="23130430" cy="9911800"/>
            <a:chOff x="-5071030" y="184700"/>
            <a:chExt cx="23130430" cy="991180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19164" y="184700"/>
              <a:ext cx="9301328" cy="9911800"/>
            </a:xfrm>
            <a:prstGeom prst="roundRect">
              <a:avLst>
                <a:gd name="adj" fmla="val 0"/>
              </a:avLst>
            </a:prstGeom>
            <a:solidFill>
              <a:srgbClr val="946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-5071030" y="3140183"/>
              <a:ext cx="10912632" cy="3465353"/>
              <a:chOff x="-5071030" y="3140183"/>
              <a:chExt cx="10912632" cy="346535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8100000">
                <a:off x="-5071030" y="3140183"/>
                <a:ext cx="10912632" cy="3465353"/>
              </a:xfrm>
              <a:prstGeom prst="rect">
                <a:avLst/>
              </a:prstGeom>
            </p:spPr>
          </p:pic>
        </p:grpSp>
        <p:grpSp>
          <p:nvGrpSpPr>
            <p:cNvPr id="982" name="그룹 981"/>
            <p:cNvGrpSpPr/>
            <p:nvPr/>
          </p:nvGrpSpPr>
          <p:grpSpPr>
            <a:xfrm>
              <a:off x="314514" y="190500"/>
              <a:ext cx="17744886" cy="9906000"/>
              <a:chOff x="314514" y="190500"/>
              <a:chExt cx="17744886" cy="9906000"/>
            </a:xfrm>
          </p:grpSpPr>
          <p:sp>
            <p:nvSpPr>
              <p:cNvPr id="37" name="직사각형 36"/>
              <p:cNvSpPr/>
              <p:nvPr/>
            </p:nvSpPr>
            <p:spPr>
              <a:xfrm flipH="1">
                <a:off x="314514" y="190500"/>
                <a:ext cx="9305978" cy="9906000"/>
              </a:xfrm>
              <a:prstGeom prst="rect">
                <a:avLst/>
              </a:prstGeom>
              <a:noFill/>
              <a:ln>
                <a:solidFill>
                  <a:srgbClr val="946B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/>
              <p:cNvGrpSpPr/>
              <p:nvPr/>
            </p:nvGrpSpPr>
            <p:grpSpPr>
              <a:xfrm>
                <a:off x="9620492" y="190500"/>
                <a:ext cx="8438908" cy="9906000"/>
                <a:chOff x="9620492" y="2481167"/>
                <a:chExt cx="8438908" cy="682903"/>
              </a:xfrm>
            </p:grpSpPr>
            <p:sp>
              <p:nvSpPr>
                <p:cNvPr id="90" name="직사각형 89"/>
                <p:cNvSpPr/>
                <p:nvPr/>
              </p:nvSpPr>
              <p:spPr>
                <a:xfrm>
                  <a:off x="9620492" y="2481167"/>
                  <a:ext cx="8438908" cy="682903"/>
                </a:xfrm>
                <a:prstGeom prst="rect">
                  <a:avLst/>
                </a:prstGeom>
                <a:noFill/>
                <a:ln>
                  <a:solidFill>
                    <a:srgbClr val="946B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1" name="직선 연결선 90"/>
                <p:cNvCxnSpPr/>
                <p:nvPr/>
              </p:nvCxnSpPr>
              <p:spPr>
                <a:xfrm flipV="1">
                  <a:off x="12268200" y="2481167"/>
                  <a:ext cx="0" cy="109079"/>
                </a:xfrm>
                <a:prstGeom prst="line">
                  <a:avLst/>
                </a:prstGeom>
                <a:ln w="25400">
                  <a:solidFill>
                    <a:srgbClr val="946BF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7" name="직선 연결선 966"/>
              <p:cNvCxnSpPr/>
              <p:nvPr/>
            </p:nvCxnSpPr>
            <p:spPr>
              <a:xfrm>
                <a:off x="9620492" y="124833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9620492" y="7239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9620492" y="177277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9620492" y="282164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9620492" y="229720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9620492" y="334607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9620492" y="439494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620492" y="387051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9620492" y="491938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9620492" y="596825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9620492" y="544381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9620492" y="649268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9620492" y="754155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9620492" y="701712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9620492" y="806599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9620492" y="911486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9620492" y="859042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9620492" y="96393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0" name="TextBox 969"/>
              <p:cNvSpPr txBox="1"/>
              <p:nvPr/>
            </p:nvSpPr>
            <p:spPr>
              <a:xfrm>
                <a:off x="9719286" y="265178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9719286" y="777146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분류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719286" y="1350193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9620492" y="2306742"/>
                <a:ext cx="8438908" cy="514893"/>
              </a:xfrm>
              <a:prstGeom prst="roundRect">
                <a:avLst>
                  <a:gd name="adj" fmla="val 0"/>
                </a:avLst>
              </a:prstGeom>
              <a:solidFill>
                <a:srgbClr val="946B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8" name="직선 연결선 127"/>
              <p:cNvCxnSpPr/>
              <p:nvPr/>
            </p:nvCxnSpPr>
            <p:spPr>
              <a:xfrm flipV="1">
                <a:off x="12268200" y="2821636"/>
                <a:ext cx="0" cy="7274864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flipV="1">
                <a:off x="12268200" y="190500"/>
                <a:ext cx="0" cy="990600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10668000" y="2364441"/>
                <a:ext cx="69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4478000" y="2364441"/>
                <a:ext cx="1281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설명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2366994" y="26517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03-01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66994" y="813291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 등록된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 조회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66994" y="1349883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갤러리 화면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318289" y="2976737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상세조회로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이동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677646" y="2918609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863" y="531033"/>
            <a:ext cx="6202405" cy="45812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66" y="5471515"/>
            <a:ext cx="7745382" cy="4322855"/>
          </a:xfrm>
          <a:prstGeom prst="rect">
            <a:avLst/>
          </a:prstGeom>
        </p:spPr>
      </p:pic>
      <p:grpSp>
        <p:nvGrpSpPr>
          <p:cNvPr id="52" name="그룹 21"/>
          <p:cNvGrpSpPr>
            <a:grpSpLocks/>
          </p:cNvGrpSpPr>
          <p:nvPr/>
        </p:nvGrpSpPr>
        <p:grpSpPr bwMode="auto">
          <a:xfrm>
            <a:off x="8370719" y="7024736"/>
            <a:ext cx="670401" cy="608206"/>
            <a:chOff x="2043113" y="1844676"/>
            <a:chExt cx="174238" cy="158073"/>
          </a:xfrm>
        </p:grpSpPr>
        <p:sp>
          <p:nvSpPr>
            <p:cNvPr id="54" name="타원 53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 bwMode="auto">
            <a:xfrm>
              <a:off x="2067729" y="1850766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32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5071030" y="184700"/>
            <a:ext cx="23130430" cy="9911800"/>
            <a:chOff x="-5071030" y="184700"/>
            <a:chExt cx="23130430" cy="991180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19164" y="184700"/>
              <a:ext cx="9301328" cy="9911800"/>
            </a:xfrm>
            <a:prstGeom prst="roundRect">
              <a:avLst>
                <a:gd name="adj" fmla="val 0"/>
              </a:avLst>
            </a:prstGeom>
            <a:solidFill>
              <a:srgbClr val="946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-5071030" y="3140183"/>
              <a:ext cx="10912632" cy="3465353"/>
              <a:chOff x="-5071030" y="3140183"/>
              <a:chExt cx="10912632" cy="346535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8100000">
                <a:off x="-5071030" y="3140183"/>
                <a:ext cx="10912632" cy="3465353"/>
              </a:xfrm>
              <a:prstGeom prst="rect">
                <a:avLst/>
              </a:prstGeom>
            </p:spPr>
          </p:pic>
        </p:grpSp>
        <p:grpSp>
          <p:nvGrpSpPr>
            <p:cNvPr id="982" name="그룹 981"/>
            <p:cNvGrpSpPr/>
            <p:nvPr/>
          </p:nvGrpSpPr>
          <p:grpSpPr>
            <a:xfrm>
              <a:off x="314514" y="190500"/>
              <a:ext cx="17744886" cy="9906000"/>
              <a:chOff x="314514" y="190500"/>
              <a:chExt cx="17744886" cy="9906000"/>
            </a:xfrm>
          </p:grpSpPr>
          <p:sp>
            <p:nvSpPr>
              <p:cNvPr id="37" name="직사각형 36"/>
              <p:cNvSpPr/>
              <p:nvPr/>
            </p:nvSpPr>
            <p:spPr>
              <a:xfrm flipH="1">
                <a:off x="314514" y="190500"/>
                <a:ext cx="9305978" cy="9906000"/>
              </a:xfrm>
              <a:prstGeom prst="rect">
                <a:avLst/>
              </a:prstGeom>
              <a:noFill/>
              <a:ln>
                <a:solidFill>
                  <a:srgbClr val="946B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/>
              <p:cNvGrpSpPr/>
              <p:nvPr/>
            </p:nvGrpSpPr>
            <p:grpSpPr>
              <a:xfrm>
                <a:off x="9620492" y="190500"/>
                <a:ext cx="8438908" cy="9906000"/>
                <a:chOff x="9620492" y="2481167"/>
                <a:chExt cx="8438908" cy="682903"/>
              </a:xfrm>
            </p:grpSpPr>
            <p:sp>
              <p:nvSpPr>
                <p:cNvPr id="90" name="직사각형 89"/>
                <p:cNvSpPr/>
                <p:nvPr/>
              </p:nvSpPr>
              <p:spPr>
                <a:xfrm>
                  <a:off x="9620492" y="2481167"/>
                  <a:ext cx="8438908" cy="682903"/>
                </a:xfrm>
                <a:prstGeom prst="rect">
                  <a:avLst/>
                </a:prstGeom>
                <a:noFill/>
                <a:ln>
                  <a:solidFill>
                    <a:srgbClr val="946B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1" name="직선 연결선 90"/>
                <p:cNvCxnSpPr/>
                <p:nvPr/>
              </p:nvCxnSpPr>
              <p:spPr>
                <a:xfrm flipV="1">
                  <a:off x="12268200" y="2481167"/>
                  <a:ext cx="0" cy="109079"/>
                </a:xfrm>
                <a:prstGeom prst="line">
                  <a:avLst/>
                </a:prstGeom>
                <a:ln w="25400">
                  <a:solidFill>
                    <a:srgbClr val="946BF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7" name="직선 연결선 966"/>
              <p:cNvCxnSpPr/>
              <p:nvPr/>
            </p:nvCxnSpPr>
            <p:spPr>
              <a:xfrm>
                <a:off x="9620492" y="124833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9620492" y="7239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9620492" y="177277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9620492" y="282164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9620492" y="229720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9620492" y="334607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620492" y="387051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9620492" y="491938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9620492" y="596825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9620492" y="544381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9620492" y="649268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9620492" y="754155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9620492" y="701712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9620492" y="806599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9620492" y="911486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9620492" y="859042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9620492" y="96393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0" name="TextBox 969"/>
              <p:cNvSpPr txBox="1"/>
              <p:nvPr/>
            </p:nvSpPr>
            <p:spPr>
              <a:xfrm>
                <a:off x="9719286" y="265178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9719286" y="777146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분류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719286" y="1350193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9620492" y="2306742"/>
                <a:ext cx="8438908" cy="514893"/>
              </a:xfrm>
              <a:prstGeom prst="roundRect">
                <a:avLst>
                  <a:gd name="adj" fmla="val 0"/>
                </a:avLst>
              </a:prstGeom>
              <a:solidFill>
                <a:srgbClr val="946B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8" name="직선 연결선 127"/>
              <p:cNvCxnSpPr/>
              <p:nvPr/>
            </p:nvCxnSpPr>
            <p:spPr>
              <a:xfrm flipV="1">
                <a:off x="12268200" y="2821636"/>
                <a:ext cx="0" cy="7274864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flipV="1">
                <a:off x="12268200" y="190500"/>
                <a:ext cx="0" cy="990600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10668000" y="2364441"/>
                <a:ext cx="69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4478000" y="2364441"/>
                <a:ext cx="1281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설명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2366994" y="26517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04-01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66994" y="813291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상세 조회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66994" y="1349883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상세 조회 화면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18289" y="2976737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입찰 금액 입력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677646" y="2918609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90794" y="344902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입찰에 등록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290794" y="3985620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즉시 구매 후 내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목록에 추가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650151" y="3390900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673378" y="4183141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01" y="478667"/>
            <a:ext cx="8711376" cy="5824466"/>
          </a:xfrm>
          <a:prstGeom prst="rect">
            <a:avLst/>
          </a:prstGeom>
        </p:spPr>
      </p:pic>
      <p:grpSp>
        <p:nvGrpSpPr>
          <p:cNvPr id="43" name="그룹 21"/>
          <p:cNvGrpSpPr>
            <a:grpSpLocks/>
          </p:cNvGrpSpPr>
          <p:nvPr/>
        </p:nvGrpSpPr>
        <p:grpSpPr bwMode="auto">
          <a:xfrm>
            <a:off x="3988039" y="2799172"/>
            <a:ext cx="670401" cy="608206"/>
            <a:chOff x="2043113" y="1844676"/>
            <a:chExt cx="174238" cy="158073"/>
          </a:xfrm>
        </p:grpSpPr>
        <p:sp>
          <p:nvSpPr>
            <p:cNvPr id="44" name="타원 43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 bwMode="auto">
            <a:xfrm>
              <a:off x="2067729" y="1850766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0" name="그룹 21"/>
          <p:cNvGrpSpPr>
            <a:grpSpLocks/>
          </p:cNvGrpSpPr>
          <p:nvPr/>
        </p:nvGrpSpPr>
        <p:grpSpPr bwMode="auto">
          <a:xfrm>
            <a:off x="4011606" y="3510217"/>
            <a:ext cx="643464" cy="584774"/>
            <a:chOff x="2043113" y="1844674"/>
            <a:chExt cx="167237" cy="151983"/>
          </a:xfrm>
        </p:grpSpPr>
        <p:sp>
          <p:nvSpPr>
            <p:cNvPr id="52" name="타원 51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2060728" y="1844674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8" name="그룹 21"/>
          <p:cNvGrpSpPr>
            <a:grpSpLocks/>
          </p:cNvGrpSpPr>
          <p:nvPr/>
        </p:nvGrpSpPr>
        <p:grpSpPr bwMode="auto">
          <a:xfrm>
            <a:off x="8163426" y="3407378"/>
            <a:ext cx="643464" cy="584774"/>
            <a:chOff x="2043113" y="1844675"/>
            <a:chExt cx="167237" cy="151983"/>
          </a:xfrm>
        </p:grpSpPr>
        <p:sp>
          <p:nvSpPr>
            <p:cNvPr id="59" name="타원 58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 bwMode="auto">
            <a:xfrm>
              <a:off x="2060728" y="1844675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34" y="6492685"/>
            <a:ext cx="2078183" cy="1504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58" y="8203070"/>
            <a:ext cx="2078183" cy="1547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266" y="6536938"/>
            <a:ext cx="1960436" cy="1457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704" y="8364804"/>
            <a:ext cx="1942448" cy="140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6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00" y="2703630"/>
            <a:ext cx="10912632" cy="3465353"/>
            <a:chOff x="-3649531" y="3140184"/>
            <a:chExt cx="10912632" cy="3465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100000">
              <a:off x="-3649531" y="3140184"/>
              <a:ext cx="10912632" cy="3465353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181600" y="2225587"/>
            <a:ext cx="10098580" cy="4863097"/>
            <a:chOff x="254586" y="3433220"/>
            <a:chExt cx="6721214" cy="4863097"/>
          </a:xfrm>
        </p:grpSpPr>
        <p:sp>
          <p:nvSpPr>
            <p:cNvPr id="14" name="Object 5"/>
            <p:cNvSpPr txBox="1"/>
            <p:nvPr/>
          </p:nvSpPr>
          <p:spPr>
            <a:xfrm>
              <a:off x="457449" y="3433220"/>
              <a:ext cx="592357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Object 6"/>
            <p:cNvSpPr txBox="1"/>
            <p:nvPr/>
          </p:nvSpPr>
          <p:spPr>
            <a:xfrm>
              <a:off x="254586" y="4141333"/>
              <a:ext cx="6721214" cy="4154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8800" dirty="0" smtClean="0">
                  <a:solidFill>
                    <a:srgbClr val="FF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Hand To Hand </a:t>
              </a:r>
            </a:p>
            <a:p>
              <a:r>
                <a:rPr lang="ko-KR" altLang="en-US" sz="8800" dirty="0" smtClean="0">
                  <a:solidFill>
                    <a:srgbClr val="FF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 시나리오</a:t>
              </a:r>
              <a:endParaRPr lang="en-US" sz="880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r>
                <a:rPr lang="en-US" sz="8800" dirty="0" smtClean="0">
                  <a:solidFill>
                    <a:srgbClr val="FF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      - </a:t>
              </a:r>
              <a:r>
                <a:rPr lang="ko-KR" altLang="en-US" sz="8800" dirty="0" smtClean="0">
                  <a:solidFill>
                    <a:srgbClr val="FF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끝 </a:t>
              </a:r>
              <a:r>
                <a:rPr lang="en-US" altLang="ko-KR" sz="8800" dirty="0" smtClean="0">
                  <a:solidFill>
                    <a:srgbClr val="FFFF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-</a:t>
              </a:r>
              <a:endParaRPr 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5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6965" y="1043225"/>
            <a:ext cx="10912632" cy="3465353"/>
            <a:chOff x="7926965" y="1043225"/>
            <a:chExt cx="10912632" cy="34653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7926965" y="1043225"/>
              <a:ext cx="10912632" cy="34653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0603" y="6825499"/>
            <a:ext cx="10912632" cy="3465353"/>
            <a:chOff x="9040603" y="6825499"/>
            <a:chExt cx="10912632" cy="34653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100000">
              <a:off x="9040603" y="6825499"/>
              <a:ext cx="10912632" cy="3465353"/>
            </a:xfrm>
            <a:prstGeom prst="rect">
              <a:avLst/>
            </a:prstGeom>
          </p:spPr>
        </p:pic>
      </p:grpSp>
      <p:sp>
        <p:nvSpPr>
          <p:cNvPr id="7" name="Object 3"/>
          <p:cNvSpPr txBox="1"/>
          <p:nvPr/>
        </p:nvSpPr>
        <p:spPr>
          <a:xfrm>
            <a:off x="1319464" y="528072"/>
            <a:ext cx="6071936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100" kern="0" spc="-300" dirty="0" smtClean="0">
                <a:solidFill>
                  <a:srgbClr val="946BF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Bold" pitchFamily="34" charset="0"/>
              </a:rPr>
              <a:t>기능 소개</a:t>
            </a:r>
            <a:endParaRPr lang="en-US" altLang="ko-KR" sz="8100" kern="0" spc="-300" dirty="0" smtClean="0">
              <a:solidFill>
                <a:srgbClr val="946BF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Gmarket Sans Bold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19464" y="2572111"/>
            <a:ext cx="6373785" cy="7109639"/>
            <a:chOff x="1724528" y="2281658"/>
            <a:chExt cx="6373785" cy="7109639"/>
          </a:xfrm>
        </p:grpSpPr>
        <p:sp>
          <p:nvSpPr>
            <p:cNvPr id="9" name="Object 3"/>
            <p:cNvSpPr txBox="1"/>
            <p:nvPr/>
          </p:nvSpPr>
          <p:spPr>
            <a:xfrm>
              <a:off x="5739064" y="2800171"/>
              <a:ext cx="231006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altLang="ko-KR" sz="3600" kern="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Bold" pitchFamily="34" charset="0"/>
              </a:endParaRPr>
            </a:p>
          </p:txBody>
        </p:sp>
        <p:sp>
          <p:nvSpPr>
            <p:cNvPr id="10" name="Object 3"/>
            <p:cNvSpPr txBox="1"/>
            <p:nvPr/>
          </p:nvSpPr>
          <p:spPr>
            <a:xfrm>
              <a:off x="1724528" y="2281658"/>
              <a:ext cx="4885052" cy="71096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kern="0" spc="-300" dirty="0" smtClean="0">
                  <a:solidFill>
                    <a:srgbClr val="5948AC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>홈</a:t>
              </a:r>
              <a:endParaRPr lang="en-US" altLang="ko-KR" sz="4800" kern="0" spc="-300" dirty="0" smtClean="0">
                <a:solidFill>
                  <a:srgbClr val="5948A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Bold" pitchFamily="34" charset="0"/>
              </a:endParaRPr>
            </a:p>
            <a:p>
              <a:r>
                <a:rPr lang="ko-KR" altLang="en-US" sz="32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>지갑 연결</a:t>
              </a:r>
              <a:r>
                <a:rPr lang="en-US" altLang="ko-KR" sz="4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/>
              </a:r>
              <a:br>
                <a:rPr lang="en-US" altLang="ko-KR" sz="4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</a:br>
              <a:r>
                <a:rPr lang="ko-KR" altLang="en-US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잔액 조회</a:t>
              </a:r>
              <a:r>
                <a:rPr lang="en-US" altLang="ko-KR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/>
              </a:r>
              <a:br>
                <a:rPr lang="en-US" altLang="ko-KR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</a:br>
              <a:r>
                <a:rPr lang="ko-KR" altLang="en-US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기부</a:t>
              </a:r>
              <a:r>
                <a:rPr lang="en-US" altLang="ko-KR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/>
              </a:r>
              <a:br>
                <a:rPr lang="en-US" altLang="ko-KR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</a:br>
              <a:r>
                <a:rPr lang="en-US" altLang="ko-KR" sz="4800" kern="0" spc="-300" dirty="0" smtClean="0">
                  <a:solidFill>
                    <a:srgbClr val="5948AC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NFT </a:t>
              </a:r>
              <a:r>
                <a:rPr lang="ko-KR" altLang="en-US" sz="4800" kern="0" spc="-300" dirty="0" smtClean="0">
                  <a:solidFill>
                    <a:srgbClr val="5948AC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갤러리</a:t>
              </a:r>
              <a:endParaRPr lang="en-US" altLang="ko-KR" sz="4800" kern="0" spc="-300" dirty="0" smtClean="0">
                <a:solidFill>
                  <a:srgbClr val="5948A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endParaRPr>
            </a:p>
            <a:p>
              <a:r>
                <a:rPr lang="ko-KR" altLang="en-US" sz="2800" kern="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판매 등록된 </a:t>
              </a:r>
              <a:r>
                <a:rPr lang="en-US" altLang="ko-KR" sz="2800" kern="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NFT </a:t>
              </a:r>
              <a:r>
                <a:rPr lang="ko-KR" altLang="en-US" sz="2800" kern="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목록 조회</a:t>
              </a:r>
            </a:p>
            <a:p>
              <a:r>
                <a:rPr lang="en-US" altLang="ko-KR" sz="2800" kern="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NFT </a:t>
              </a:r>
              <a:r>
                <a:rPr lang="ko-KR" altLang="en-US" sz="2800" kern="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상세 조회</a:t>
              </a:r>
              <a:r>
                <a:rPr lang="en-US" altLang="ko-KR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/>
              </a:r>
              <a:br>
                <a:rPr lang="en-US" altLang="ko-KR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</a:br>
              <a:r>
                <a:rPr lang="ko-KR" altLang="en-US" sz="4800" kern="0" spc="-300" dirty="0" err="1" smtClean="0">
                  <a:solidFill>
                    <a:srgbClr val="5948AC"/>
                  </a:solidFill>
                  <a:latin typeface="G마켓 산스 TTF Medium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>마이페이지</a:t>
              </a:r>
              <a:r>
                <a:rPr lang="en-US" altLang="ko-KR" sz="4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/>
              </a:r>
              <a:br>
                <a:rPr lang="en-US" altLang="ko-KR" sz="4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</a:br>
              <a:r>
                <a:rPr lang="ko-KR" altLang="en-US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기부 내역 조회</a:t>
              </a:r>
              <a:endParaRPr lang="en-US" altLang="ko-KR" sz="2800" kern="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endParaRPr>
            </a:p>
            <a:p>
              <a:r>
                <a:rPr lang="en-US" altLang="ko-KR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NFT </a:t>
              </a:r>
              <a:r>
                <a:rPr lang="ko-KR" altLang="en-US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발급</a:t>
              </a:r>
              <a:endParaRPr lang="en-US" altLang="ko-KR" sz="2800" kern="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endParaRPr>
            </a:p>
            <a:p>
              <a:r>
                <a:rPr lang="ko-KR" altLang="en-US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보유 </a:t>
              </a:r>
              <a:r>
                <a:rPr lang="en-US" altLang="ko-KR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NFT </a:t>
              </a:r>
              <a:r>
                <a:rPr lang="ko-KR" altLang="en-US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목록 조회</a:t>
              </a:r>
              <a:endParaRPr lang="en-US" altLang="ko-KR" sz="2800" kern="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endParaRPr>
            </a:p>
            <a:p>
              <a:r>
                <a:rPr lang="en-US" altLang="ko-KR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NFT  </a:t>
              </a:r>
              <a:r>
                <a:rPr lang="ko-KR" altLang="en-US" sz="2800" kern="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판매 등록</a:t>
              </a:r>
              <a:endParaRPr lang="en-US" altLang="ko-KR" sz="2800" kern="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endParaRPr>
            </a:p>
            <a:p>
              <a:r>
                <a:rPr lang="ko-KR" altLang="en-US" sz="2800" kern="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내가 등록한 </a:t>
              </a:r>
              <a:r>
                <a:rPr lang="en-US" altLang="ko-KR" sz="2800" kern="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NFT </a:t>
              </a:r>
              <a:r>
                <a:rPr lang="ko-KR" altLang="en-US" sz="2800" kern="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market Sans Bold" pitchFamily="34" charset="0"/>
                </a:rPr>
                <a:t>상세조회</a:t>
              </a:r>
              <a:endParaRPr lang="ko-KR" altLang="en-US" sz="2800" kern="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endParaRPr>
            </a:p>
            <a:p>
              <a:endParaRPr lang="en-US" altLang="ko-KR" sz="2800" kern="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endParaRPr>
            </a:p>
          </p:txBody>
        </p:sp>
        <p:sp>
          <p:nvSpPr>
            <p:cNvPr id="13" name="Object 3"/>
            <p:cNvSpPr txBox="1"/>
            <p:nvPr/>
          </p:nvSpPr>
          <p:spPr>
            <a:xfrm>
              <a:off x="4813461" y="6805969"/>
              <a:ext cx="328485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r"/>
              <a:endParaRPr lang="en-US" altLang="ko-KR" sz="2800" kern="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8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9531" y="3140184"/>
            <a:ext cx="10912632" cy="3465353"/>
            <a:chOff x="-3649531" y="3140184"/>
            <a:chExt cx="10912632" cy="3465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100000">
              <a:off x="-3649531" y="3140184"/>
              <a:ext cx="10912632" cy="3465353"/>
            </a:xfrm>
            <a:prstGeom prst="rect">
              <a:avLst/>
            </a:prstGeom>
          </p:spPr>
        </p:pic>
      </p:grpSp>
      <p:sp>
        <p:nvSpPr>
          <p:cNvPr id="10" name="Object 6"/>
          <p:cNvSpPr txBox="1"/>
          <p:nvPr/>
        </p:nvSpPr>
        <p:spPr>
          <a:xfrm>
            <a:off x="523311" y="647700"/>
            <a:ext cx="12733720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90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Bold" pitchFamily="34" charset="0"/>
              </a:rPr>
              <a:t>Hand To Hand</a:t>
            </a:r>
            <a:br>
              <a:rPr lang="en-US" sz="1190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Bold" pitchFamily="34" charset="0"/>
              </a:rPr>
            </a:br>
            <a:r>
              <a:rPr lang="en-US" sz="600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Bold" pitchFamily="34" charset="0"/>
              </a:rPr>
              <a:t>-</a:t>
            </a:r>
            <a:r>
              <a:rPr lang="ko-KR" altLang="en-US" sz="600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Bold" pitchFamily="34" charset="0"/>
              </a:rPr>
              <a:t>홈</a:t>
            </a:r>
            <a:r>
              <a:rPr lang="en-US" altLang="ko-KR" sz="6000" dirty="0" smtClean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Bold" pitchFamily="34" charset="0"/>
              </a:rPr>
              <a:t>-</a:t>
            </a:r>
            <a:endParaRPr lang="en-US" sz="6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649" y="2781300"/>
            <a:ext cx="13870867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모서리가 둥근 직사각형 52"/>
          <p:cNvSpPr/>
          <p:nvPr/>
        </p:nvSpPr>
        <p:spPr>
          <a:xfrm>
            <a:off x="319164" y="184700"/>
            <a:ext cx="9301328" cy="9911800"/>
          </a:xfrm>
          <a:prstGeom prst="roundRect">
            <a:avLst>
              <a:gd name="adj" fmla="val 0"/>
            </a:avLst>
          </a:prstGeom>
          <a:solidFill>
            <a:srgbClr val="94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5071030" y="3140183"/>
            <a:ext cx="10912632" cy="3465353"/>
            <a:chOff x="-5071030" y="3140183"/>
            <a:chExt cx="10912632" cy="3465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100000">
              <a:off x="-5071030" y="3140183"/>
              <a:ext cx="10912632" cy="3465353"/>
            </a:xfrm>
            <a:prstGeom prst="rect">
              <a:avLst/>
            </a:prstGeom>
          </p:spPr>
        </p:pic>
      </p:grpSp>
      <p:grpSp>
        <p:nvGrpSpPr>
          <p:cNvPr id="982" name="그룹 981"/>
          <p:cNvGrpSpPr/>
          <p:nvPr/>
        </p:nvGrpSpPr>
        <p:grpSpPr>
          <a:xfrm>
            <a:off x="314514" y="190500"/>
            <a:ext cx="17744886" cy="9906000"/>
            <a:chOff x="314514" y="190500"/>
            <a:chExt cx="17744886" cy="9906000"/>
          </a:xfrm>
        </p:grpSpPr>
        <p:sp>
          <p:nvSpPr>
            <p:cNvPr id="37" name="직사각형 36"/>
            <p:cNvSpPr/>
            <p:nvPr/>
          </p:nvSpPr>
          <p:spPr>
            <a:xfrm flipH="1">
              <a:off x="314514" y="190500"/>
              <a:ext cx="9305978" cy="9906000"/>
            </a:xfrm>
            <a:prstGeom prst="rect">
              <a:avLst/>
            </a:prstGeom>
            <a:noFill/>
            <a:ln>
              <a:solidFill>
                <a:srgbClr val="946B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88"/>
            <p:cNvGrpSpPr/>
            <p:nvPr/>
          </p:nvGrpSpPr>
          <p:grpSpPr>
            <a:xfrm>
              <a:off x="9620492" y="190500"/>
              <a:ext cx="8438908" cy="9906000"/>
              <a:chOff x="9620492" y="2481167"/>
              <a:chExt cx="8438908" cy="682903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9620492" y="2481167"/>
                <a:ext cx="8438908" cy="682903"/>
              </a:xfrm>
              <a:prstGeom prst="rect">
                <a:avLst/>
              </a:prstGeom>
              <a:noFill/>
              <a:ln>
                <a:solidFill>
                  <a:srgbClr val="946B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1" name="직선 연결선 90"/>
              <p:cNvCxnSpPr/>
              <p:nvPr/>
            </p:nvCxnSpPr>
            <p:spPr>
              <a:xfrm flipV="1">
                <a:off x="12268200" y="2481167"/>
                <a:ext cx="0" cy="109079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7" name="직선 연결선 966"/>
            <p:cNvCxnSpPr/>
            <p:nvPr/>
          </p:nvCxnSpPr>
          <p:spPr>
            <a:xfrm>
              <a:off x="9620492" y="124833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9620492" y="72390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9620492" y="177277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9620492" y="282164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620492" y="229720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9620492" y="334607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9620492" y="439494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9620492" y="387051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9620492" y="491938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9620492" y="596825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9620492" y="544381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9620492" y="649268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9620492" y="754155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9620492" y="701712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9620492" y="806599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9620492" y="911486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9620492" y="859042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9620492" y="963930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0" name="TextBox 969"/>
            <p:cNvSpPr txBox="1"/>
            <p:nvPr/>
          </p:nvSpPr>
          <p:spPr>
            <a:xfrm>
              <a:off x="9719286" y="265178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 번호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719286" y="777146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기능 분류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719286" y="135019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 명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9620492" y="2306742"/>
              <a:ext cx="8438908" cy="514893"/>
            </a:xfrm>
            <a:prstGeom prst="roundRect">
              <a:avLst>
                <a:gd name="adj" fmla="val 0"/>
              </a:avLst>
            </a:prstGeom>
            <a:solidFill>
              <a:srgbClr val="946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8" name="직선 연결선 127"/>
            <p:cNvCxnSpPr/>
            <p:nvPr/>
          </p:nvCxnSpPr>
          <p:spPr>
            <a:xfrm flipV="1">
              <a:off x="12268200" y="2821636"/>
              <a:ext cx="0" cy="7274864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/>
            <p:nvPr/>
          </p:nvCxnSpPr>
          <p:spPr>
            <a:xfrm flipV="1">
              <a:off x="12268200" y="190500"/>
              <a:ext cx="0" cy="990600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/>
            <p:nvPr/>
          </p:nvSpPr>
          <p:spPr>
            <a:xfrm>
              <a:off x="10668000" y="2364441"/>
              <a:ext cx="699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번호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4478000" y="2364441"/>
              <a:ext cx="128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기능 설명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2366994" y="26517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00-01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66994" y="813291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지갑 연결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66994" y="1349883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홈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318289" y="2976737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지갑 연결하는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alert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307678" y="3495329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지갑 연결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677646" y="2918609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667035" y="3428262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86" y="544251"/>
            <a:ext cx="5133078" cy="61005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524" y="7017120"/>
            <a:ext cx="4839375" cy="2743583"/>
          </a:xfrm>
          <a:prstGeom prst="rect">
            <a:avLst/>
          </a:prstGeom>
        </p:spPr>
      </p:pic>
      <p:grpSp>
        <p:nvGrpSpPr>
          <p:cNvPr id="43" name="그룹 21"/>
          <p:cNvGrpSpPr>
            <a:grpSpLocks/>
          </p:cNvGrpSpPr>
          <p:nvPr/>
        </p:nvGrpSpPr>
        <p:grpSpPr bwMode="auto">
          <a:xfrm>
            <a:off x="3829293" y="5501242"/>
            <a:ext cx="670401" cy="608206"/>
            <a:chOff x="2043113" y="1844676"/>
            <a:chExt cx="174238" cy="158073"/>
          </a:xfrm>
        </p:grpSpPr>
        <p:sp>
          <p:nvSpPr>
            <p:cNvPr id="44" name="타원 43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 bwMode="auto">
            <a:xfrm>
              <a:off x="2067729" y="1850766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4" name="그룹 21"/>
          <p:cNvGrpSpPr>
            <a:grpSpLocks/>
          </p:cNvGrpSpPr>
          <p:nvPr/>
        </p:nvGrpSpPr>
        <p:grpSpPr bwMode="auto">
          <a:xfrm>
            <a:off x="5133471" y="619185"/>
            <a:ext cx="670401" cy="608206"/>
            <a:chOff x="2043113" y="1844676"/>
            <a:chExt cx="174238" cy="158073"/>
          </a:xfrm>
        </p:grpSpPr>
        <p:sp>
          <p:nvSpPr>
            <p:cNvPr id="55" name="타원 54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 bwMode="auto">
            <a:xfrm>
              <a:off x="2067729" y="1850766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7" name="그룹 21"/>
          <p:cNvGrpSpPr>
            <a:grpSpLocks/>
          </p:cNvGrpSpPr>
          <p:nvPr/>
        </p:nvGrpSpPr>
        <p:grpSpPr bwMode="auto">
          <a:xfrm>
            <a:off x="7472916" y="9114860"/>
            <a:ext cx="643464" cy="584774"/>
            <a:chOff x="2043113" y="1844674"/>
            <a:chExt cx="167237" cy="151983"/>
          </a:xfrm>
        </p:grpSpPr>
        <p:sp>
          <p:nvSpPr>
            <p:cNvPr id="58" name="타원 57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 bwMode="auto">
            <a:xfrm>
              <a:off x="2060728" y="1844674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74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모서리가 둥근 직사각형 94"/>
          <p:cNvSpPr/>
          <p:nvPr/>
        </p:nvSpPr>
        <p:spPr>
          <a:xfrm>
            <a:off x="319164" y="184700"/>
            <a:ext cx="9301328" cy="9911800"/>
          </a:xfrm>
          <a:prstGeom prst="roundRect">
            <a:avLst>
              <a:gd name="adj" fmla="val 0"/>
            </a:avLst>
          </a:prstGeom>
          <a:solidFill>
            <a:srgbClr val="946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5071030" y="3140183"/>
            <a:ext cx="10912632" cy="3465353"/>
            <a:chOff x="-5071030" y="3140183"/>
            <a:chExt cx="10912632" cy="3465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100000">
              <a:off x="-5071030" y="3140183"/>
              <a:ext cx="10912632" cy="3465353"/>
            </a:xfrm>
            <a:prstGeom prst="rect">
              <a:avLst/>
            </a:prstGeom>
          </p:spPr>
        </p:pic>
      </p:grpSp>
      <p:grpSp>
        <p:nvGrpSpPr>
          <p:cNvPr id="982" name="그룹 981"/>
          <p:cNvGrpSpPr/>
          <p:nvPr/>
        </p:nvGrpSpPr>
        <p:grpSpPr>
          <a:xfrm>
            <a:off x="314514" y="190500"/>
            <a:ext cx="17744886" cy="9906000"/>
            <a:chOff x="314514" y="190500"/>
            <a:chExt cx="17744886" cy="9906000"/>
          </a:xfrm>
        </p:grpSpPr>
        <p:sp>
          <p:nvSpPr>
            <p:cNvPr id="37" name="직사각형 36"/>
            <p:cNvSpPr/>
            <p:nvPr/>
          </p:nvSpPr>
          <p:spPr>
            <a:xfrm flipH="1">
              <a:off x="314514" y="190500"/>
              <a:ext cx="9305978" cy="9906000"/>
            </a:xfrm>
            <a:prstGeom prst="rect">
              <a:avLst/>
            </a:prstGeom>
            <a:noFill/>
            <a:ln>
              <a:solidFill>
                <a:srgbClr val="946B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88"/>
            <p:cNvGrpSpPr/>
            <p:nvPr/>
          </p:nvGrpSpPr>
          <p:grpSpPr>
            <a:xfrm>
              <a:off x="9620492" y="190500"/>
              <a:ext cx="8438908" cy="9906000"/>
              <a:chOff x="9620492" y="2481167"/>
              <a:chExt cx="8438908" cy="682903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9620492" y="2481167"/>
                <a:ext cx="8438908" cy="682903"/>
              </a:xfrm>
              <a:prstGeom prst="rect">
                <a:avLst/>
              </a:prstGeom>
              <a:noFill/>
              <a:ln>
                <a:solidFill>
                  <a:srgbClr val="946B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1" name="직선 연결선 90"/>
              <p:cNvCxnSpPr/>
              <p:nvPr/>
            </p:nvCxnSpPr>
            <p:spPr>
              <a:xfrm flipV="1">
                <a:off x="12268200" y="2481167"/>
                <a:ext cx="0" cy="109079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7" name="직선 연결선 966"/>
            <p:cNvCxnSpPr/>
            <p:nvPr/>
          </p:nvCxnSpPr>
          <p:spPr>
            <a:xfrm>
              <a:off x="9620492" y="124833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9620492" y="72390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9620492" y="177277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9620492" y="282164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620492" y="229720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9620492" y="334607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9620492" y="439494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9620492" y="387051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9620492" y="491938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9620492" y="596825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9620492" y="544381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9620492" y="649268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9620492" y="754155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9620492" y="701712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9620492" y="806599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9620492" y="911486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9620492" y="8590425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9620492" y="9639300"/>
              <a:ext cx="8438908" cy="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0" name="TextBox 969"/>
            <p:cNvSpPr txBox="1"/>
            <p:nvPr/>
          </p:nvSpPr>
          <p:spPr>
            <a:xfrm>
              <a:off x="9719286" y="265178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 번호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719286" y="83436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기능 분류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719286" y="135019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 명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9620492" y="2306742"/>
              <a:ext cx="8438908" cy="514893"/>
            </a:xfrm>
            <a:prstGeom prst="roundRect">
              <a:avLst>
                <a:gd name="adj" fmla="val 0"/>
              </a:avLst>
            </a:prstGeom>
            <a:solidFill>
              <a:srgbClr val="946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8" name="직선 연결선 127"/>
            <p:cNvCxnSpPr/>
            <p:nvPr/>
          </p:nvCxnSpPr>
          <p:spPr>
            <a:xfrm flipV="1">
              <a:off x="12268200" y="2821636"/>
              <a:ext cx="0" cy="7274864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/>
            <p:nvPr/>
          </p:nvCxnSpPr>
          <p:spPr>
            <a:xfrm flipV="1">
              <a:off x="12268200" y="190500"/>
              <a:ext cx="0" cy="9906000"/>
            </a:xfrm>
            <a:prstGeom prst="line">
              <a:avLst/>
            </a:prstGeom>
            <a:ln w="25400">
              <a:solidFill>
                <a:srgbClr val="946B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/>
            <p:nvPr/>
          </p:nvSpPr>
          <p:spPr>
            <a:xfrm>
              <a:off x="10668000" y="2364441"/>
              <a:ext cx="699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번호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4478000" y="2364441"/>
              <a:ext cx="128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기능 설명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2366994" y="813291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잔액 조회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기부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2366994" y="1349883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홈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366994" y="2900915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 보유한 잔액 확인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366994" y="344902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보낼 금액에 입력한 금액만큼 기부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기부내역으로 이동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366994" y="3985620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갤러리로 이동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366994" y="4510054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 페이지로 이동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726351" y="2933700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726351" y="3390900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726351" y="3935968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726351" y="4457700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206" y="1864269"/>
            <a:ext cx="5744377" cy="6992326"/>
          </a:xfrm>
          <a:prstGeom prst="rect">
            <a:avLst/>
          </a:prstGeom>
        </p:spPr>
      </p:pic>
      <p:grpSp>
        <p:nvGrpSpPr>
          <p:cNvPr id="41" name="그룹 21"/>
          <p:cNvGrpSpPr>
            <a:grpSpLocks/>
          </p:cNvGrpSpPr>
          <p:nvPr/>
        </p:nvGrpSpPr>
        <p:grpSpPr bwMode="auto">
          <a:xfrm>
            <a:off x="2356369" y="4908112"/>
            <a:ext cx="670401" cy="608206"/>
            <a:chOff x="2043113" y="1844676"/>
            <a:chExt cx="174238" cy="158073"/>
          </a:xfrm>
        </p:grpSpPr>
        <p:sp>
          <p:nvSpPr>
            <p:cNvPr id="42" name="타원 41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 bwMode="auto">
            <a:xfrm>
              <a:off x="2067729" y="1850766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4" name="그룹 21"/>
          <p:cNvGrpSpPr>
            <a:grpSpLocks/>
          </p:cNvGrpSpPr>
          <p:nvPr/>
        </p:nvGrpSpPr>
        <p:grpSpPr bwMode="auto">
          <a:xfrm>
            <a:off x="4825208" y="7353300"/>
            <a:ext cx="643464" cy="584774"/>
            <a:chOff x="2043113" y="1844674"/>
            <a:chExt cx="167237" cy="151983"/>
          </a:xfrm>
        </p:grpSpPr>
        <p:sp>
          <p:nvSpPr>
            <p:cNvPr id="45" name="타원 44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 bwMode="auto">
            <a:xfrm>
              <a:off x="2060728" y="1844674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92" name="그룹 21"/>
          <p:cNvGrpSpPr>
            <a:grpSpLocks/>
          </p:cNvGrpSpPr>
          <p:nvPr/>
        </p:nvGrpSpPr>
        <p:grpSpPr bwMode="auto">
          <a:xfrm>
            <a:off x="4249520" y="1349883"/>
            <a:ext cx="643464" cy="584774"/>
            <a:chOff x="2043113" y="1844675"/>
            <a:chExt cx="167237" cy="151983"/>
          </a:xfrm>
        </p:grpSpPr>
        <p:sp>
          <p:nvSpPr>
            <p:cNvPr id="93" name="타원 92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 bwMode="auto">
            <a:xfrm>
              <a:off x="2060728" y="1844675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1" name="그룹 21"/>
          <p:cNvGrpSpPr>
            <a:grpSpLocks/>
          </p:cNvGrpSpPr>
          <p:nvPr/>
        </p:nvGrpSpPr>
        <p:grpSpPr bwMode="auto">
          <a:xfrm>
            <a:off x="5622947" y="1349883"/>
            <a:ext cx="613787" cy="584774"/>
            <a:chOff x="2043113" y="1843821"/>
            <a:chExt cx="159524" cy="151983"/>
          </a:xfrm>
        </p:grpSpPr>
        <p:sp>
          <p:nvSpPr>
            <p:cNvPr id="52" name="타원 51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 bwMode="auto">
            <a:xfrm>
              <a:off x="2053015" y="1843821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2355697" y="26517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00-02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991" y="5182975"/>
            <a:ext cx="3620005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5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5071030" y="184700"/>
            <a:ext cx="23130430" cy="9911800"/>
            <a:chOff x="-5071030" y="184700"/>
            <a:chExt cx="23130430" cy="9911800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319164" y="184700"/>
              <a:ext cx="9301328" cy="9911800"/>
            </a:xfrm>
            <a:prstGeom prst="roundRect">
              <a:avLst>
                <a:gd name="adj" fmla="val 0"/>
              </a:avLst>
            </a:prstGeom>
            <a:solidFill>
              <a:srgbClr val="946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-5071030" y="3140183"/>
              <a:ext cx="10912632" cy="3465353"/>
              <a:chOff x="-5071030" y="3140183"/>
              <a:chExt cx="10912632" cy="346535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8100000">
                <a:off x="-5071030" y="3140183"/>
                <a:ext cx="10912632" cy="3465353"/>
              </a:xfrm>
              <a:prstGeom prst="rect">
                <a:avLst/>
              </a:prstGeom>
            </p:spPr>
          </p:pic>
        </p:grpSp>
        <p:grpSp>
          <p:nvGrpSpPr>
            <p:cNvPr id="982" name="그룹 981"/>
            <p:cNvGrpSpPr/>
            <p:nvPr/>
          </p:nvGrpSpPr>
          <p:grpSpPr>
            <a:xfrm>
              <a:off x="314514" y="190500"/>
              <a:ext cx="17744886" cy="9906000"/>
              <a:chOff x="314514" y="190500"/>
              <a:chExt cx="17744886" cy="9906000"/>
            </a:xfrm>
          </p:grpSpPr>
          <p:sp>
            <p:nvSpPr>
              <p:cNvPr id="37" name="직사각형 36"/>
              <p:cNvSpPr/>
              <p:nvPr/>
            </p:nvSpPr>
            <p:spPr>
              <a:xfrm flipH="1">
                <a:off x="314514" y="190500"/>
                <a:ext cx="9305978" cy="9906000"/>
              </a:xfrm>
              <a:prstGeom prst="rect">
                <a:avLst/>
              </a:prstGeom>
              <a:noFill/>
              <a:ln>
                <a:solidFill>
                  <a:srgbClr val="946B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/>
              <p:cNvGrpSpPr/>
              <p:nvPr/>
            </p:nvGrpSpPr>
            <p:grpSpPr>
              <a:xfrm>
                <a:off x="9620492" y="190500"/>
                <a:ext cx="8438908" cy="9906000"/>
                <a:chOff x="9620492" y="2481167"/>
                <a:chExt cx="8438908" cy="682903"/>
              </a:xfrm>
            </p:grpSpPr>
            <p:sp>
              <p:nvSpPr>
                <p:cNvPr id="90" name="직사각형 89"/>
                <p:cNvSpPr/>
                <p:nvPr/>
              </p:nvSpPr>
              <p:spPr>
                <a:xfrm>
                  <a:off x="9620492" y="2481167"/>
                  <a:ext cx="8438908" cy="682903"/>
                </a:xfrm>
                <a:prstGeom prst="rect">
                  <a:avLst/>
                </a:prstGeom>
                <a:noFill/>
                <a:ln>
                  <a:solidFill>
                    <a:srgbClr val="946B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1" name="직선 연결선 90"/>
                <p:cNvCxnSpPr/>
                <p:nvPr/>
              </p:nvCxnSpPr>
              <p:spPr>
                <a:xfrm flipV="1">
                  <a:off x="12268200" y="2481167"/>
                  <a:ext cx="0" cy="109079"/>
                </a:xfrm>
                <a:prstGeom prst="line">
                  <a:avLst/>
                </a:prstGeom>
                <a:ln w="25400">
                  <a:solidFill>
                    <a:srgbClr val="946BF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7" name="직선 연결선 966"/>
              <p:cNvCxnSpPr/>
              <p:nvPr/>
            </p:nvCxnSpPr>
            <p:spPr>
              <a:xfrm>
                <a:off x="9620492" y="124833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9620492" y="7239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9620492" y="177277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9620492" y="282164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9620492" y="229720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9620492" y="334607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620492" y="387051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9620492" y="491938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9620492" y="596825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9620492" y="544381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9620492" y="649268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9620492" y="754155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9620492" y="701712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9620492" y="806599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9620492" y="911486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9620492" y="859042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9620492" y="96393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0" name="TextBox 969"/>
              <p:cNvSpPr txBox="1"/>
              <p:nvPr/>
            </p:nvSpPr>
            <p:spPr>
              <a:xfrm>
                <a:off x="9719286" y="265178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9719286" y="777146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분류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719286" y="1350193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9620492" y="2306742"/>
                <a:ext cx="8438908" cy="514893"/>
              </a:xfrm>
              <a:prstGeom prst="roundRect">
                <a:avLst>
                  <a:gd name="adj" fmla="val 0"/>
                </a:avLst>
              </a:prstGeom>
              <a:solidFill>
                <a:srgbClr val="946B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8" name="직선 연결선 127"/>
              <p:cNvCxnSpPr/>
              <p:nvPr/>
            </p:nvCxnSpPr>
            <p:spPr>
              <a:xfrm flipV="1">
                <a:off x="12268200" y="2821636"/>
                <a:ext cx="0" cy="7274864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flipV="1">
                <a:off x="12268200" y="190500"/>
                <a:ext cx="0" cy="990600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10668000" y="2364441"/>
                <a:ext cx="69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4478000" y="2364441"/>
                <a:ext cx="1281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설명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2366994" y="26517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01-01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66994" y="813291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기부 내역 조회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66994" y="1349883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기부내역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페이지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318289" y="2976737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기부내역으로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307678" y="3495329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내가 보유한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확인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677646" y="2918609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667035" y="3428262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307678" y="4065930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닉네임 변경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677646" y="4210279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6" y="431324"/>
            <a:ext cx="7585484" cy="5818054"/>
          </a:xfrm>
          <a:prstGeom prst="rect">
            <a:avLst/>
          </a:prstGeom>
        </p:spPr>
      </p:pic>
      <p:grpSp>
        <p:nvGrpSpPr>
          <p:cNvPr id="57" name="그룹 21"/>
          <p:cNvGrpSpPr>
            <a:grpSpLocks/>
          </p:cNvGrpSpPr>
          <p:nvPr/>
        </p:nvGrpSpPr>
        <p:grpSpPr bwMode="auto">
          <a:xfrm>
            <a:off x="7212681" y="4919380"/>
            <a:ext cx="670401" cy="608206"/>
            <a:chOff x="2043113" y="1844676"/>
            <a:chExt cx="174238" cy="158073"/>
          </a:xfrm>
        </p:grpSpPr>
        <p:sp>
          <p:nvSpPr>
            <p:cNvPr id="63" name="타원 62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 bwMode="auto">
            <a:xfrm>
              <a:off x="2067729" y="1850766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65" name="그룹 21"/>
          <p:cNvGrpSpPr>
            <a:grpSpLocks/>
          </p:cNvGrpSpPr>
          <p:nvPr/>
        </p:nvGrpSpPr>
        <p:grpSpPr bwMode="auto">
          <a:xfrm>
            <a:off x="5313783" y="4056405"/>
            <a:ext cx="643464" cy="584774"/>
            <a:chOff x="2043113" y="1844674"/>
            <a:chExt cx="167237" cy="151983"/>
          </a:xfrm>
        </p:grpSpPr>
        <p:sp>
          <p:nvSpPr>
            <p:cNvPr id="66" name="타원 65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 bwMode="auto">
            <a:xfrm>
              <a:off x="2060728" y="1844674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68" name="그룹 21"/>
          <p:cNvGrpSpPr>
            <a:grpSpLocks/>
          </p:cNvGrpSpPr>
          <p:nvPr/>
        </p:nvGrpSpPr>
        <p:grpSpPr bwMode="auto">
          <a:xfrm>
            <a:off x="5025939" y="1712431"/>
            <a:ext cx="643464" cy="584774"/>
            <a:chOff x="2043113" y="1844675"/>
            <a:chExt cx="167237" cy="151983"/>
          </a:xfrm>
        </p:grpSpPr>
        <p:sp>
          <p:nvSpPr>
            <p:cNvPr id="69" name="타원 68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2060728" y="1844675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20" y="6429940"/>
            <a:ext cx="7543800" cy="35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5071030" y="184700"/>
            <a:ext cx="23130430" cy="9911800"/>
            <a:chOff x="-5071030" y="184700"/>
            <a:chExt cx="23130430" cy="9911800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319164" y="184700"/>
              <a:ext cx="9301328" cy="9911800"/>
            </a:xfrm>
            <a:prstGeom prst="roundRect">
              <a:avLst>
                <a:gd name="adj" fmla="val 0"/>
              </a:avLst>
            </a:prstGeom>
            <a:solidFill>
              <a:srgbClr val="946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-5071030" y="3140183"/>
              <a:ext cx="10912632" cy="3465353"/>
              <a:chOff x="-5071030" y="3140183"/>
              <a:chExt cx="10912632" cy="346535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8100000">
                <a:off x="-5071030" y="3140183"/>
                <a:ext cx="10912632" cy="3465353"/>
              </a:xfrm>
              <a:prstGeom prst="rect">
                <a:avLst/>
              </a:prstGeom>
            </p:spPr>
          </p:pic>
        </p:grpSp>
        <p:grpSp>
          <p:nvGrpSpPr>
            <p:cNvPr id="982" name="그룹 981"/>
            <p:cNvGrpSpPr/>
            <p:nvPr/>
          </p:nvGrpSpPr>
          <p:grpSpPr>
            <a:xfrm>
              <a:off x="314514" y="190500"/>
              <a:ext cx="17744886" cy="9906000"/>
              <a:chOff x="314514" y="190500"/>
              <a:chExt cx="17744886" cy="9906000"/>
            </a:xfrm>
          </p:grpSpPr>
          <p:sp>
            <p:nvSpPr>
              <p:cNvPr id="37" name="직사각형 36"/>
              <p:cNvSpPr/>
              <p:nvPr/>
            </p:nvSpPr>
            <p:spPr>
              <a:xfrm flipH="1">
                <a:off x="314514" y="190500"/>
                <a:ext cx="9305978" cy="9906000"/>
              </a:xfrm>
              <a:prstGeom prst="rect">
                <a:avLst/>
              </a:prstGeom>
              <a:noFill/>
              <a:ln>
                <a:solidFill>
                  <a:srgbClr val="946B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/>
              <p:cNvGrpSpPr/>
              <p:nvPr/>
            </p:nvGrpSpPr>
            <p:grpSpPr>
              <a:xfrm>
                <a:off x="9620492" y="190500"/>
                <a:ext cx="8438908" cy="9906000"/>
                <a:chOff x="9620492" y="2481167"/>
                <a:chExt cx="8438908" cy="682903"/>
              </a:xfrm>
            </p:grpSpPr>
            <p:sp>
              <p:nvSpPr>
                <p:cNvPr id="90" name="직사각형 89"/>
                <p:cNvSpPr/>
                <p:nvPr/>
              </p:nvSpPr>
              <p:spPr>
                <a:xfrm>
                  <a:off x="9620492" y="2481167"/>
                  <a:ext cx="8438908" cy="682903"/>
                </a:xfrm>
                <a:prstGeom prst="rect">
                  <a:avLst/>
                </a:prstGeom>
                <a:noFill/>
                <a:ln>
                  <a:solidFill>
                    <a:srgbClr val="946B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1" name="직선 연결선 90"/>
                <p:cNvCxnSpPr/>
                <p:nvPr/>
              </p:nvCxnSpPr>
              <p:spPr>
                <a:xfrm flipV="1">
                  <a:off x="12268200" y="2481167"/>
                  <a:ext cx="0" cy="109079"/>
                </a:xfrm>
                <a:prstGeom prst="line">
                  <a:avLst/>
                </a:prstGeom>
                <a:ln w="25400">
                  <a:solidFill>
                    <a:srgbClr val="946BF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7" name="직선 연결선 966"/>
              <p:cNvCxnSpPr/>
              <p:nvPr/>
            </p:nvCxnSpPr>
            <p:spPr>
              <a:xfrm>
                <a:off x="9620492" y="124833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9620492" y="7239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9620492" y="177277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9620492" y="282164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9620492" y="229720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9620492" y="334607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620492" y="387051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9620492" y="491938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9620492" y="596825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9620492" y="544381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9620492" y="649268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9620492" y="754155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9620492" y="701712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9620492" y="806599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9620492" y="911486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9620492" y="859042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9620492" y="96393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0" name="TextBox 969"/>
              <p:cNvSpPr txBox="1"/>
              <p:nvPr/>
            </p:nvSpPr>
            <p:spPr>
              <a:xfrm>
                <a:off x="9719286" y="265178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9719286" y="777146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분류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719286" y="1350193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9620492" y="2306742"/>
                <a:ext cx="8438908" cy="514893"/>
              </a:xfrm>
              <a:prstGeom prst="roundRect">
                <a:avLst>
                  <a:gd name="adj" fmla="val 0"/>
                </a:avLst>
              </a:prstGeom>
              <a:solidFill>
                <a:srgbClr val="946B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8" name="직선 연결선 127"/>
              <p:cNvCxnSpPr/>
              <p:nvPr/>
            </p:nvCxnSpPr>
            <p:spPr>
              <a:xfrm flipV="1">
                <a:off x="12268200" y="2821636"/>
                <a:ext cx="0" cy="7274864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flipV="1">
                <a:off x="12268200" y="190500"/>
                <a:ext cx="0" cy="990600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10668000" y="2364441"/>
                <a:ext cx="69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4478000" y="2364441"/>
                <a:ext cx="1281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설명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2366994" y="26517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01-02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66994" y="813291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발급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66994" y="1349883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발급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alert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84" y="540431"/>
            <a:ext cx="8029816" cy="41718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04" y="5684978"/>
            <a:ext cx="8253776" cy="32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5071030" y="184700"/>
            <a:ext cx="23130430" cy="9911800"/>
            <a:chOff x="-5071030" y="184700"/>
            <a:chExt cx="23130430" cy="991180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19164" y="184700"/>
              <a:ext cx="9301328" cy="9911800"/>
            </a:xfrm>
            <a:prstGeom prst="roundRect">
              <a:avLst>
                <a:gd name="adj" fmla="val 0"/>
              </a:avLst>
            </a:prstGeom>
            <a:solidFill>
              <a:srgbClr val="946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-5071030" y="3140183"/>
              <a:ext cx="10912632" cy="3465353"/>
              <a:chOff x="-5071030" y="3140183"/>
              <a:chExt cx="10912632" cy="346535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8100000">
                <a:off x="-5071030" y="3140183"/>
                <a:ext cx="10912632" cy="3465353"/>
              </a:xfrm>
              <a:prstGeom prst="rect">
                <a:avLst/>
              </a:prstGeom>
            </p:spPr>
          </p:pic>
        </p:grpSp>
        <p:grpSp>
          <p:nvGrpSpPr>
            <p:cNvPr id="982" name="그룹 981"/>
            <p:cNvGrpSpPr/>
            <p:nvPr/>
          </p:nvGrpSpPr>
          <p:grpSpPr>
            <a:xfrm>
              <a:off x="314514" y="190500"/>
              <a:ext cx="17744886" cy="9906000"/>
              <a:chOff x="314514" y="190500"/>
              <a:chExt cx="17744886" cy="9906000"/>
            </a:xfrm>
          </p:grpSpPr>
          <p:sp>
            <p:nvSpPr>
              <p:cNvPr id="37" name="직사각형 36"/>
              <p:cNvSpPr/>
              <p:nvPr/>
            </p:nvSpPr>
            <p:spPr>
              <a:xfrm flipH="1">
                <a:off x="314514" y="190500"/>
                <a:ext cx="9305978" cy="9906000"/>
              </a:xfrm>
              <a:prstGeom prst="rect">
                <a:avLst/>
              </a:prstGeom>
              <a:noFill/>
              <a:ln>
                <a:solidFill>
                  <a:srgbClr val="946B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/>
              <p:cNvGrpSpPr/>
              <p:nvPr/>
            </p:nvGrpSpPr>
            <p:grpSpPr>
              <a:xfrm>
                <a:off x="9620492" y="190500"/>
                <a:ext cx="8438908" cy="9906000"/>
                <a:chOff x="9620492" y="2481167"/>
                <a:chExt cx="8438908" cy="682903"/>
              </a:xfrm>
            </p:grpSpPr>
            <p:sp>
              <p:nvSpPr>
                <p:cNvPr id="90" name="직사각형 89"/>
                <p:cNvSpPr/>
                <p:nvPr/>
              </p:nvSpPr>
              <p:spPr>
                <a:xfrm>
                  <a:off x="9620492" y="2481167"/>
                  <a:ext cx="8438908" cy="682903"/>
                </a:xfrm>
                <a:prstGeom prst="rect">
                  <a:avLst/>
                </a:prstGeom>
                <a:noFill/>
                <a:ln>
                  <a:solidFill>
                    <a:srgbClr val="946B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1" name="직선 연결선 90"/>
                <p:cNvCxnSpPr/>
                <p:nvPr/>
              </p:nvCxnSpPr>
              <p:spPr>
                <a:xfrm flipV="1">
                  <a:off x="12268200" y="2481167"/>
                  <a:ext cx="0" cy="109079"/>
                </a:xfrm>
                <a:prstGeom prst="line">
                  <a:avLst/>
                </a:prstGeom>
                <a:ln w="25400">
                  <a:solidFill>
                    <a:srgbClr val="946BF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7" name="직선 연결선 966"/>
              <p:cNvCxnSpPr/>
              <p:nvPr/>
            </p:nvCxnSpPr>
            <p:spPr>
              <a:xfrm>
                <a:off x="9620492" y="124833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9620492" y="7239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9620492" y="177277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9620492" y="282164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9620492" y="229720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9620492" y="334607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9620492" y="439494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620492" y="387051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9620492" y="491938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9620492" y="596825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9620492" y="544381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9620492" y="649268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9620492" y="754155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9620492" y="701712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9620492" y="806599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9620492" y="911486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9620492" y="859042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9620492" y="96393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0" name="TextBox 969"/>
              <p:cNvSpPr txBox="1"/>
              <p:nvPr/>
            </p:nvSpPr>
            <p:spPr>
              <a:xfrm>
                <a:off x="9719286" y="265178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9719286" y="777146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분류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719286" y="1350193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9620492" y="2306742"/>
                <a:ext cx="8438908" cy="514893"/>
              </a:xfrm>
              <a:prstGeom prst="roundRect">
                <a:avLst>
                  <a:gd name="adj" fmla="val 0"/>
                </a:avLst>
              </a:prstGeom>
              <a:solidFill>
                <a:srgbClr val="946B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8" name="직선 연결선 127"/>
              <p:cNvCxnSpPr/>
              <p:nvPr/>
            </p:nvCxnSpPr>
            <p:spPr>
              <a:xfrm flipV="1">
                <a:off x="12268200" y="2821636"/>
                <a:ext cx="0" cy="7274864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flipV="1">
                <a:off x="12268200" y="190500"/>
                <a:ext cx="0" cy="990600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10668000" y="2364441"/>
                <a:ext cx="69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4478000" y="2364441"/>
                <a:ext cx="1281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설명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2366994" y="26517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01-03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66994" y="813291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보유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 조회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66994" y="1349883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318289" y="2976737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 등록 화면으로 이동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677646" y="2918609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47" y="961812"/>
            <a:ext cx="8570163" cy="6668836"/>
          </a:xfrm>
          <a:prstGeom prst="rect">
            <a:avLst/>
          </a:prstGeom>
        </p:spPr>
      </p:pic>
      <p:grpSp>
        <p:nvGrpSpPr>
          <p:cNvPr id="52" name="그룹 21"/>
          <p:cNvGrpSpPr>
            <a:grpSpLocks/>
          </p:cNvGrpSpPr>
          <p:nvPr/>
        </p:nvGrpSpPr>
        <p:grpSpPr bwMode="auto">
          <a:xfrm>
            <a:off x="8283878" y="4532394"/>
            <a:ext cx="670401" cy="608206"/>
            <a:chOff x="2043113" y="1844676"/>
            <a:chExt cx="174238" cy="158073"/>
          </a:xfrm>
        </p:grpSpPr>
        <p:sp>
          <p:nvSpPr>
            <p:cNvPr id="54" name="타원 53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 bwMode="auto">
            <a:xfrm>
              <a:off x="2067729" y="1850766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9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5071030" y="184700"/>
            <a:ext cx="23130430" cy="9911800"/>
            <a:chOff x="-5071030" y="184700"/>
            <a:chExt cx="23130430" cy="991180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19164" y="184700"/>
              <a:ext cx="9301328" cy="9911800"/>
            </a:xfrm>
            <a:prstGeom prst="roundRect">
              <a:avLst>
                <a:gd name="adj" fmla="val 0"/>
              </a:avLst>
            </a:prstGeom>
            <a:solidFill>
              <a:srgbClr val="946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-5071030" y="3140183"/>
              <a:ext cx="10912632" cy="3465353"/>
              <a:chOff x="-5071030" y="3140183"/>
              <a:chExt cx="10912632" cy="346535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8100000">
                <a:off x="-5071030" y="3140183"/>
                <a:ext cx="10912632" cy="3465353"/>
              </a:xfrm>
              <a:prstGeom prst="rect">
                <a:avLst/>
              </a:prstGeom>
            </p:spPr>
          </p:pic>
        </p:grpSp>
        <p:grpSp>
          <p:nvGrpSpPr>
            <p:cNvPr id="982" name="그룹 981"/>
            <p:cNvGrpSpPr/>
            <p:nvPr/>
          </p:nvGrpSpPr>
          <p:grpSpPr>
            <a:xfrm>
              <a:off x="314514" y="190500"/>
              <a:ext cx="17744886" cy="9906000"/>
              <a:chOff x="314514" y="190500"/>
              <a:chExt cx="17744886" cy="9906000"/>
            </a:xfrm>
          </p:grpSpPr>
          <p:sp>
            <p:nvSpPr>
              <p:cNvPr id="37" name="직사각형 36"/>
              <p:cNvSpPr/>
              <p:nvPr/>
            </p:nvSpPr>
            <p:spPr>
              <a:xfrm flipH="1">
                <a:off x="314514" y="190500"/>
                <a:ext cx="9305978" cy="9906000"/>
              </a:xfrm>
              <a:prstGeom prst="rect">
                <a:avLst/>
              </a:prstGeom>
              <a:noFill/>
              <a:ln>
                <a:solidFill>
                  <a:srgbClr val="946B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/>
              <p:cNvGrpSpPr/>
              <p:nvPr/>
            </p:nvGrpSpPr>
            <p:grpSpPr>
              <a:xfrm>
                <a:off x="9620492" y="190500"/>
                <a:ext cx="8438908" cy="9906000"/>
                <a:chOff x="9620492" y="2481167"/>
                <a:chExt cx="8438908" cy="682903"/>
              </a:xfrm>
            </p:grpSpPr>
            <p:sp>
              <p:nvSpPr>
                <p:cNvPr id="90" name="직사각형 89"/>
                <p:cNvSpPr/>
                <p:nvPr/>
              </p:nvSpPr>
              <p:spPr>
                <a:xfrm>
                  <a:off x="9620492" y="2481167"/>
                  <a:ext cx="8438908" cy="682903"/>
                </a:xfrm>
                <a:prstGeom prst="rect">
                  <a:avLst/>
                </a:prstGeom>
                <a:noFill/>
                <a:ln>
                  <a:solidFill>
                    <a:srgbClr val="946B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1" name="직선 연결선 90"/>
                <p:cNvCxnSpPr/>
                <p:nvPr/>
              </p:nvCxnSpPr>
              <p:spPr>
                <a:xfrm flipV="1">
                  <a:off x="12268200" y="2481167"/>
                  <a:ext cx="0" cy="109079"/>
                </a:xfrm>
                <a:prstGeom prst="line">
                  <a:avLst/>
                </a:prstGeom>
                <a:ln w="25400">
                  <a:solidFill>
                    <a:srgbClr val="946BF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7" name="직선 연결선 966"/>
              <p:cNvCxnSpPr/>
              <p:nvPr/>
            </p:nvCxnSpPr>
            <p:spPr>
              <a:xfrm>
                <a:off x="9620492" y="124833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9620492" y="7239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9620492" y="177277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9620492" y="282164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9620492" y="229720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9620492" y="334607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9620492" y="439494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620492" y="387051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9620492" y="491938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9620492" y="596825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9620492" y="544381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9620492" y="649268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9620492" y="754155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9620492" y="701712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9620492" y="806599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9620492" y="911486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9620492" y="8590425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9620492" y="9639300"/>
                <a:ext cx="8438908" cy="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0" name="TextBox 969"/>
              <p:cNvSpPr txBox="1"/>
              <p:nvPr/>
            </p:nvSpPr>
            <p:spPr>
              <a:xfrm>
                <a:off x="9719286" y="265178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9719286" y="777146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분류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719286" y="1350193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화면 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9620492" y="2306742"/>
                <a:ext cx="8438908" cy="514893"/>
              </a:xfrm>
              <a:prstGeom prst="roundRect">
                <a:avLst>
                  <a:gd name="adj" fmla="val 0"/>
                </a:avLst>
              </a:prstGeom>
              <a:solidFill>
                <a:srgbClr val="946B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8" name="직선 연결선 127"/>
              <p:cNvCxnSpPr/>
              <p:nvPr/>
            </p:nvCxnSpPr>
            <p:spPr>
              <a:xfrm flipV="1">
                <a:off x="12268200" y="2821636"/>
                <a:ext cx="0" cy="7274864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flipV="1">
                <a:off x="12268200" y="190500"/>
                <a:ext cx="0" cy="9906000"/>
              </a:xfrm>
              <a:prstGeom prst="line">
                <a:avLst/>
              </a:prstGeom>
              <a:ln w="25400">
                <a:solidFill>
                  <a:srgbClr val="946B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10668000" y="2364441"/>
                <a:ext cx="69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번호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4478000" y="2364441"/>
                <a:ext cx="1281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기능 설명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2366994" y="26517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02-01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66994" y="813291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판매등록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66994" y="1349883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NFT 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판매등록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화면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318289" y="2976737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최소 입찰 금액 입력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677646" y="2918609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7" y="961812"/>
            <a:ext cx="8694372" cy="5974668"/>
          </a:xfrm>
          <a:prstGeom prst="rect">
            <a:avLst/>
          </a:prstGeom>
        </p:spPr>
      </p:pic>
      <p:grpSp>
        <p:nvGrpSpPr>
          <p:cNvPr id="47" name="그룹 21"/>
          <p:cNvGrpSpPr>
            <a:grpSpLocks/>
          </p:cNvGrpSpPr>
          <p:nvPr/>
        </p:nvGrpSpPr>
        <p:grpSpPr bwMode="auto">
          <a:xfrm>
            <a:off x="8213694" y="2306742"/>
            <a:ext cx="670401" cy="608206"/>
            <a:chOff x="2043113" y="1844676"/>
            <a:chExt cx="174238" cy="158073"/>
          </a:xfrm>
        </p:grpSpPr>
        <p:sp>
          <p:nvSpPr>
            <p:cNvPr id="48" name="타원 47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2067729" y="1850766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2" name="그룹 21"/>
          <p:cNvGrpSpPr>
            <a:grpSpLocks/>
          </p:cNvGrpSpPr>
          <p:nvPr/>
        </p:nvGrpSpPr>
        <p:grpSpPr bwMode="auto">
          <a:xfrm>
            <a:off x="4179249" y="2869016"/>
            <a:ext cx="643464" cy="584774"/>
            <a:chOff x="2043113" y="1844674"/>
            <a:chExt cx="167237" cy="151983"/>
          </a:xfrm>
        </p:grpSpPr>
        <p:sp>
          <p:nvSpPr>
            <p:cNvPr id="54" name="타원 53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 bwMode="auto">
            <a:xfrm>
              <a:off x="2060728" y="1844674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6" name="그룹 21"/>
          <p:cNvGrpSpPr>
            <a:grpSpLocks/>
          </p:cNvGrpSpPr>
          <p:nvPr/>
        </p:nvGrpSpPr>
        <p:grpSpPr bwMode="auto">
          <a:xfrm>
            <a:off x="8418491" y="3287941"/>
            <a:ext cx="643464" cy="584774"/>
            <a:chOff x="2043113" y="1844675"/>
            <a:chExt cx="167237" cy="151983"/>
          </a:xfrm>
        </p:grpSpPr>
        <p:sp>
          <p:nvSpPr>
            <p:cNvPr id="57" name="타원 56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 bwMode="auto">
            <a:xfrm>
              <a:off x="2060728" y="1844675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9" name="그룹 21"/>
          <p:cNvGrpSpPr>
            <a:grpSpLocks/>
          </p:cNvGrpSpPr>
          <p:nvPr/>
        </p:nvGrpSpPr>
        <p:grpSpPr bwMode="auto">
          <a:xfrm>
            <a:off x="4208926" y="3907938"/>
            <a:ext cx="613787" cy="584774"/>
            <a:chOff x="2043113" y="1843821"/>
            <a:chExt cx="159524" cy="151983"/>
          </a:xfrm>
        </p:grpSpPr>
        <p:sp>
          <p:nvSpPr>
            <p:cNvPr id="60" name="타원 59"/>
            <p:cNvSpPr/>
            <p:nvPr/>
          </p:nvSpPr>
          <p:spPr bwMode="auto">
            <a:xfrm>
              <a:off x="2043113" y="1844676"/>
              <a:ext cx="142875" cy="1428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 bwMode="auto">
            <a:xfrm>
              <a:off x="2053015" y="1843821"/>
              <a:ext cx="149622" cy="15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2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endPara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0645406" y="3413311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324710" y="3413311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즉시 구매 금액 입력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685839" y="3958378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318289" y="390793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 종료 날짜와 시간 입력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668000" y="4438879"/>
            <a:ext cx="33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289260" y="4445258"/>
            <a:ext cx="561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판매 등록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751" y="7374650"/>
            <a:ext cx="2924583" cy="21434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921" y="7541555"/>
            <a:ext cx="2629267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296</Words>
  <Application>Microsoft Office PowerPoint</Application>
  <PresentationFormat>사용자 지정</PresentationFormat>
  <Paragraphs>159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?? ??</vt:lpstr>
      <vt:lpstr>Gmarket Sans Bold</vt:lpstr>
      <vt:lpstr>Gmarket Sans Light</vt:lpstr>
      <vt:lpstr>G마켓 산스 TTF Bold</vt:lpstr>
      <vt:lpstr>G마켓 산스 TTF Light</vt:lpstr>
      <vt:lpstr>G마켓 산스 TTF Medium</vt:lpstr>
      <vt:lpstr>맑은 고딕</vt:lpstr>
      <vt:lpstr>Arial</vt:lpstr>
      <vt:lpstr>Calibri</vt:lpstr>
      <vt:lpstr>Office Theme</vt:lpstr>
      <vt:lpstr>1_Office Theme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197</cp:revision>
  <dcterms:created xsi:type="dcterms:W3CDTF">2022-02-15T17:57:42Z</dcterms:created>
  <dcterms:modified xsi:type="dcterms:W3CDTF">2022-04-08T01:23:33Z</dcterms:modified>
</cp:coreProperties>
</file>